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51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t>08.04.2015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08.04.2015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08.04.2015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08.04.2015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08.04.2015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08.04.2015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08.04.2015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08.04.2015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08.04.2015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08.04.2015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t>08.04.2015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t>08.04.2015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2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i="1" dirty="0">
                <a:effectLst/>
              </a:rPr>
              <a:t>Мы не забываем ветеранов войны,</a:t>
            </a:r>
            <a:r>
              <a:rPr lang="ru-RU" dirty="0">
                <a:effectLst/>
              </a:rPr>
              <a:t/>
            </a:r>
            <a:br>
              <a:rPr lang="ru-RU" dirty="0">
                <a:effectLst/>
              </a:rPr>
            </a:br>
            <a:r>
              <a:rPr lang="ru-RU" i="1" dirty="0">
                <a:effectLst/>
              </a:rPr>
              <a:t>              тыла и их семей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err="1"/>
              <a:t>Урахинцы</a:t>
            </a:r>
            <a:r>
              <a:rPr lang="ru-RU" dirty="0"/>
              <a:t> на фронте и в тылу</a:t>
            </a:r>
          </a:p>
        </p:txBody>
      </p:sp>
    </p:spTree>
    <p:extLst>
      <p:ext uri="{BB962C8B-B14F-4D97-AF65-F5344CB8AC3E}">
        <p14:creationId xmlns:p14="http://schemas.microsoft.com/office/powerpoint/2010/main" val="192736693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effectLst/>
              </a:rPr>
              <a:t>Курбанов Магомед </a:t>
            </a:r>
            <a:r>
              <a:rPr lang="ru-RU" dirty="0" err="1">
                <a:effectLst/>
              </a:rPr>
              <a:t>Гаджиевич</a:t>
            </a:r>
            <a:r>
              <a:rPr lang="ru-RU" dirty="0">
                <a:effectLst/>
              </a:rPr>
              <a:t>.</a:t>
            </a:r>
            <a:endParaRPr lang="ru-RU" dirty="0"/>
          </a:p>
        </p:txBody>
      </p:sp>
      <p:pic>
        <p:nvPicPr>
          <p:cNvPr id="3" name="Рисунок 2" descr="C:\Documents and Settings\karacheva\Рабочий стол\учителя уч-ки ВОВ\Раисат-библ 003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1772816"/>
            <a:ext cx="4139951" cy="46571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5085184" y="2136339"/>
            <a:ext cx="2799184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Курбанов Магомед </a:t>
            </a:r>
            <a:r>
              <a:rPr lang="ru-RU" b="1" dirty="0" err="1"/>
              <a:t>Гаджиевич</a:t>
            </a:r>
            <a:r>
              <a:rPr lang="ru-RU" b="1" dirty="0"/>
              <a:t>. Завуч </a:t>
            </a:r>
            <a:r>
              <a:rPr lang="ru-RU" b="1" dirty="0" err="1"/>
              <a:t>Урахинской</a:t>
            </a:r>
            <a:r>
              <a:rPr lang="ru-RU" b="1" dirty="0"/>
              <a:t> средней школы. Родился в с. </a:t>
            </a:r>
            <a:r>
              <a:rPr lang="ru-RU" b="1" dirty="0" err="1"/>
              <a:t>Урахи</a:t>
            </a:r>
            <a:r>
              <a:rPr lang="ru-RU" b="1" dirty="0"/>
              <a:t> в 1920. Ушел на войну в 1941г.воевал на южном фронте в      Новороссийске и Керчи. Его младший брат  Абдулла добровольцем ушел воевать с 8 класса, сестра </a:t>
            </a:r>
            <a:r>
              <a:rPr lang="ru-RU" b="1" dirty="0" err="1"/>
              <a:t>Разият</a:t>
            </a:r>
            <a:r>
              <a:rPr lang="ru-RU" b="1" dirty="0"/>
              <a:t> тоже была на войне медицинской сестрой.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0105532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effectLst/>
              </a:rPr>
              <a:t>Меджидов Магомед </a:t>
            </a:r>
            <a:r>
              <a:rPr lang="ru-RU" dirty="0" err="1">
                <a:effectLst/>
              </a:rPr>
              <a:t>Меджидович</a:t>
            </a:r>
            <a:r>
              <a:rPr lang="ru-RU" dirty="0">
                <a:effectLst/>
              </a:rPr>
              <a:t>.</a:t>
            </a:r>
            <a:endParaRPr lang="ru-RU" dirty="0"/>
          </a:p>
        </p:txBody>
      </p:sp>
      <p:pic>
        <p:nvPicPr>
          <p:cNvPr id="3" name="Рисунок 2" descr="C:\Documents and Settings\karacheva\Рабочий стол\учителя уч-ки ВОВ\Раисат-библ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43609" y="1412776"/>
            <a:ext cx="3744416" cy="45549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5292080" y="3428999"/>
            <a:ext cx="273630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О Меджидове Магомеде. (Помощник начальника полит отдела бригады. Погиб в 1943 году.)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7756337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43608" y="1859340"/>
            <a:ext cx="684076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Из писем к родным.</a:t>
            </a:r>
            <a:endParaRPr lang="ru-RU" dirty="0"/>
          </a:p>
          <a:p>
            <a:r>
              <a:rPr lang="ru-RU" b="1" dirty="0"/>
              <a:t>      «20.09.42г. Сталинград. Здравствуйте, уважаемые! Прежде не мог написать, все ждал, куда и как попаду. Как видите, нахожусь на Сталинградском фронте. Самочувствие нормальное. Вчера в бою немного оглушило, ничего не слышал, но теперь все уже прошло. Бои у нас идут крепкие и ожесточенные.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2510583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14202"/>
          </a:xfrm>
        </p:spPr>
        <p:txBody>
          <a:bodyPr>
            <a:normAutofit fontScale="90000"/>
          </a:bodyPr>
          <a:lstStyle/>
          <a:p>
            <a:r>
              <a:rPr lang="ru-RU" dirty="0">
                <a:effectLst/>
              </a:rPr>
              <a:t> Сулейманов Магомед </a:t>
            </a:r>
            <a:r>
              <a:rPr lang="ru-RU" dirty="0" err="1">
                <a:effectLst/>
              </a:rPr>
              <a:t>Сулейманович</a:t>
            </a:r>
            <a:r>
              <a:rPr lang="ru-RU" dirty="0">
                <a:effectLst/>
              </a:rPr>
              <a:t>.</a:t>
            </a:r>
            <a:br>
              <a:rPr lang="ru-RU" dirty="0">
                <a:effectLst/>
              </a:rPr>
            </a:br>
            <a:r>
              <a:rPr lang="ru-RU" dirty="0">
                <a:effectLst/>
              </a:rPr>
              <a:t>     1918-1941г. Учитель русского языка</a:t>
            </a:r>
            <a:endParaRPr lang="ru-RU" dirty="0"/>
          </a:p>
        </p:txBody>
      </p:sp>
      <p:pic>
        <p:nvPicPr>
          <p:cNvPr id="3" name="Рисунок 2" descr="C:\Documents and Settings\karacheva\Рабочий стол\учителя уч-ки ВОВ\Раисат-библ 006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1561" y="1527492"/>
            <a:ext cx="3240359" cy="42777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3851920" y="2551837"/>
            <a:ext cx="432048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 Сулейманов Магомед </a:t>
            </a:r>
            <a:r>
              <a:rPr lang="ru-RU" b="1" dirty="0" err="1"/>
              <a:t>Сулейманович</a:t>
            </a:r>
            <a:r>
              <a:rPr lang="ru-RU" b="1" dirty="0"/>
              <a:t>.</a:t>
            </a:r>
            <a:endParaRPr lang="ru-RU" dirty="0"/>
          </a:p>
          <a:p>
            <a:r>
              <a:rPr lang="ru-RU" b="1" dirty="0"/>
              <a:t>     1918-1941г. Учитель русского языка</a:t>
            </a:r>
            <a:endParaRPr lang="ru-RU" dirty="0"/>
          </a:p>
          <a:p>
            <a:r>
              <a:rPr lang="ru-RU" b="1" dirty="0"/>
              <a:t>Служил в </a:t>
            </a:r>
            <a:r>
              <a:rPr lang="ru-RU" b="1" dirty="0" err="1"/>
              <a:t>г.Ефремове</a:t>
            </a:r>
            <a:r>
              <a:rPr lang="ru-RU" b="1" dirty="0"/>
              <a:t>. Был сержантом артиллерии. Погиб в самом начале войны при защите г. Могилева.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0557021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243408"/>
            <a:ext cx="8229600" cy="1944216"/>
          </a:xfrm>
        </p:spPr>
        <p:txBody>
          <a:bodyPr>
            <a:normAutofit fontScale="90000"/>
          </a:bodyPr>
          <a:lstStyle/>
          <a:p>
            <a:r>
              <a:rPr lang="ru-RU" dirty="0">
                <a:effectLst/>
              </a:rPr>
              <a:t>Сулейманов </a:t>
            </a:r>
            <a:r>
              <a:rPr lang="ru-RU" dirty="0" err="1">
                <a:effectLst/>
              </a:rPr>
              <a:t>Темирхан</a:t>
            </a:r>
            <a:r>
              <a:rPr lang="ru-RU" dirty="0">
                <a:effectLst/>
              </a:rPr>
              <a:t> </a:t>
            </a:r>
            <a:r>
              <a:rPr lang="ru-RU" dirty="0" err="1">
                <a:effectLst/>
              </a:rPr>
              <a:t>Сулейманович</a:t>
            </a:r>
            <a:r>
              <a:rPr lang="ru-RU" dirty="0">
                <a:effectLst/>
              </a:rPr>
              <a:t>.</a:t>
            </a:r>
            <a:br>
              <a:rPr lang="ru-RU" dirty="0">
                <a:effectLst/>
              </a:rPr>
            </a:br>
            <a:r>
              <a:rPr lang="ru-RU" dirty="0">
                <a:effectLst/>
              </a:rPr>
              <a:t>    1922-1945г.   Учитель начальных классов.</a:t>
            </a:r>
            <a:br>
              <a:rPr lang="ru-RU" dirty="0">
                <a:effectLst/>
              </a:rPr>
            </a:br>
            <a:r>
              <a:rPr lang="ru-RU" dirty="0">
                <a:effectLst/>
              </a:rPr>
              <a:t/>
            </a:r>
            <a:br>
              <a:rPr lang="ru-RU" dirty="0">
                <a:effectLst/>
              </a:rPr>
            </a:br>
            <a:endParaRPr lang="ru-RU" dirty="0"/>
          </a:p>
        </p:txBody>
      </p:sp>
      <p:pic>
        <p:nvPicPr>
          <p:cNvPr id="3" name="Рисунок 2" descr="C:\Documents and Settings\karacheva\Рабочий стол\учителя уч-ки ВОВ\Раисат-библ 008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9553" y="1678304"/>
            <a:ext cx="3096344" cy="43429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4067944" y="2413338"/>
            <a:ext cx="396044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В 1941 году был призван в Красную Армию и воевал до конца.</a:t>
            </a:r>
            <a:endParaRPr lang="ru-RU" dirty="0"/>
          </a:p>
          <a:p>
            <a:r>
              <a:rPr lang="ru-RU" b="1" dirty="0"/>
              <a:t>Он был лейтенантом , командиром </a:t>
            </a:r>
            <a:r>
              <a:rPr lang="ru-RU" b="1" dirty="0" err="1"/>
              <a:t>разведроты</a:t>
            </a:r>
            <a:r>
              <a:rPr lang="ru-RU" b="1" dirty="0"/>
              <a:t>.  Сражался на северном Кавказе, Крыму, Венгрии, Чехословакии.  Погиб под Прагой 22 апреля 1945г.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6169450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effectLst/>
              </a:rPr>
              <a:t>Гаджиев </a:t>
            </a:r>
            <a:r>
              <a:rPr lang="ru-RU" dirty="0" err="1">
                <a:effectLst/>
              </a:rPr>
              <a:t>Багомед</a:t>
            </a:r>
            <a:r>
              <a:rPr lang="ru-RU" dirty="0">
                <a:effectLst/>
              </a:rPr>
              <a:t> - Учитель истории.</a:t>
            </a:r>
            <a:br>
              <a:rPr lang="ru-RU" dirty="0">
                <a:effectLst/>
              </a:rPr>
            </a:br>
            <a:endParaRPr lang="ru-RU" dirty="0"/>
          </a:p>
        </p:txBody>
      </p:sp>
      <p:pic>
        <p:nvPicPr>
          <p:cNvPr id="3" name="Рисунок 2" descr="C:\Documents and Settings\karacheva\Рабочий стол\учителя уч-ки ВОВ\Раисат-библ 005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71599" y="2242502"/>
            <a:ext cx="2160241" cy="2372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4211960" y="2967335"/>
            <a:ext cx="331236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Был летчиком –истребителем. Ушел на фронт в 1941году. Погиб в 1943 году при освобождении г. Харькова.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9010459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3224" y="19776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>
                <a:effectLst/>
              </a:rPr>
              <a:t> Османов Ибрагим – Учитель Физики и математики.</a:t>
            </a:r>
            <a:endParaRPr lang="ru-RU" dirty="0"/>
          </a:p>
        </p:txBody>
      </p:sp>
      <p:pic>
        <p:nvPicPr>
          <p:cNvPr id="3" name="Рисунок 2" descr="C:\Documents and Settings\karacheva\Рабочий стол\учителя уч-ки ВОВ\Раисат-библ 009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15617" y="1493202"/>
            <a:ext cx="3168352" cy="38715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4788024" y="1340768"/>
            <a:ext cx="3744416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/>
              <a:t>Служил в Армии с 1939 года в г. Ефремове тульской Области.</a:t>
            </a:r>
            <a:endParaRPr lang="ru-RU" sz="2800" dirty="0"/>
          </a:p>
          <a:p>
            <a:r>
              <a:rPr lang="ru-RU" sz="2800" b="1" dirty="0"/>
              <a:t> Призван на Войну в 1941 году.</a:t>
            </a:r>
            <a:endParaRPr lang="ru-RU" sz="2800" dirty="0"/>
          </a:p>
          <a:p>
            <a:r>
              <a:rPr lang="ru-RU" sz="2800" b="1" dirty="0"/>
              <a:t>Он-сержант  артиллерии.</a:t>
            </a:r>
            <a:endParaRPr lang="ru-RU" sz="2800" dirty="0"/>
          </a:p>
          <a:p>
            <a:r>
              <a:rPr lang="ru-RU" sz="2800" b="1" dirty="0"/>
              <a:t>Погиб в самом начале войны в 1941 году.</a:t>
            </a:r>
            <a:endParaRPr lang="ru-RU" sz="2800" dirty="0"/>
          </a:p>
          <a:p>
            <a:r>
              <a:rPr lang="ru-RU" sz="2800" b="1" dirty="0"/>
              <a:t> 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32669283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effectLst/>
              </a:rPr>
              <a:t>Меджидов </a:t>
            </a:r>
            <a:r>
              <a:rPr lang="ru-RU" dirty="0" err="1">
                <a:effectLst/>
              </a:rPr>
              <a:t>Муталим</a:t>
            </a:r>
            <a:r>
              <a:rPr lang="ru-RU" dirty="0">
                <a:effectLst/>
              </a:rPr>
              <a:t> </a:t>
            </a:r>
            <a:r>
              <a:rPr lang="ru-RU" dirty="0" err="1">
                <a:effectLst/>
              </a:rPr>
              <a:t>Меджидович</a:t>
            </a:r>
            <a:r>
              <a:rPr lang="ru-RU" dirty="0">
                <a:effectLst/>
              </a:rPr>
              <a:t>.</a:t>
            </a:r>
            <a:br>
              <a:rPr lang="ru-RU" dirty="0">
                <a:effectLst/>
              </a:rPr>
            </a:br>
            <a:r>
              <a:rPr lang="ru-RU" dirty="0">
                <a:effectLst/>
              </a:rPr>
              <a:t>                      1918-1942г.</a:t>
            </a:r>
            <a:br>
              <a:rPr lang="ru-RU" dirty="0">
                <a:effectLst/>
              </a:rPr>
            </a:br>
            <a:endParaRPr lang="ru-RU" dirty="0"/>
          </a:p>
        </p:txBody>
      </p:sp>
      <p:pic>
        <p:nvPicPr>
          <p:cNvPr id="3" name="Рисунок 2" descr="C:\Documents and Settings\karacheva\Рабочий стол\учителя уч-ки ВОВ\Раисат-библ 004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504" y="1011872"/>
            <a:ext cx="3600400" cy="48342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1115616" y="4797152"/>
            <a:ext cx="5742384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 </a:t>
            </a:r>
            <a:r>
              <a:rPr lang="ru-RU" sz="1600" b="1" dirty="0"/>
              <a:t>Работал учителем начальных классов в </a:t>
            </a:r>
            <a:r>
              <a:rPr lang="ru-RU" sz="1600" b="1" dirty="0" err="1"/>
              <a:t>Урахинской</a:t>
            </a:r>
            <a:r>
              <a:rPr lang="ru-RU" sz="1600" b="1" dirty="0"/>
              <a:t> средней школе.</a:t>
            </a:r>
            <a:endParaRPr lang="ru-RU" sz="1600" dirty="0"/>
          </a:p>
          <a:p>
            <a:r>
              <a:rPr lang="ru-RU" sz="1600" b="1" dirty="0"/>
              <a:t> </a:t>
            </a:r>
            <a:endParaRPr lang="ru-RU" sz="1600" dirty="0"/>
          </a:p>
          <a:p>
            <a:r>
              <a:rPr lang="ru-RU" sz="1600" b="1" dirty="0"/>
              <a:t>    Ниже, письмо от Меджидова </a:t>
            </a:r>
            <a:r>
              <a:rPr lang="ru-RU" sz="1600" b="1" dirty="0" err="1"/>
              <a:t>Муталима</a:t>
            </a:r>
            <a:r>
              <a:rPr lang="ru-RU" sz="1600" b="1" dirty="0"/>
              <a:t> к брату Меджидову </a:t>
            </a:r>
            <a:r>
              <a:rPr lang="ru-RU" sz="1600" b="1" dirty="0" err="1"/>
              <a:t>Муртузали</a:t>
            </a:r>
            <a:r>
              <a:rPr lang="ru-RU" sz="1600" b="1" dirty="0"/>
              <a:t>.</a:t>
            </a:r>
            <a:endParaRPr lang="ru-RU" sz="1600" dirty="0"/>
          </a:p>
          <a:p>
            <a:r>
              <a:rPr lang="ru-RU" sz="1600" b="1" dirty="0"/>
              <a:t>     </a:t>
            </a:r>
            <a:endParaRPr lang="ru-RU" sz="1600" dirty="0"/>
          </a:p>
        </p:txBody>
      </p:sp>
      <p:pic>
        <p:nvPicPr>
          <p:cNvPr id="5" name="Рисунок 4" descr="C:\Documents and Settings\karacheva\Рабочий стол\Раисат-библ 001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86808" y="997267"/>
            <a:ext cx="1966634" cy="37998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C:\Documents and Settings\karacheva\Рабочий стол\Раисат-библ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44208" y="997267"/>
            <a:ext cx="2304256" cy="37998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60881441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effectLst/>
              </a:rPr>
              <a:t> Алиев </a:t>
            </a:r>
            <a:r>
              <a:rPr lang="ru-RU" dirty="0" err="1">
                <a:effectLst/>
              </a:rPr>
              <a:t>Иса</a:t>
            </a:r>
            <a:r>
              <a:rPr lang="ru-RU" dirty="0">
                <a:effectLst/>
              </a:rPr>
              <a:t> –Учитель начальных классов.</a:t>
            </a:r>
            <a:endParaRPr lang="ru-RU" dirty="0"/>
          </a:p>
        </p:txBody>
      </p:sp>
      <p:pic>
        <p:nvPicPr>
          <p:cNvPr id="3" name="Рисунок 2" descr="C:\Documents and Settings\karacheva\Рабочий стол\учителя уч-ки ВОВ\Раисат-библ 007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528" y="1381442"/>
            <a:ext cx="2992439" cy="40951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3635896" y="1556793"/>
            <a:ext cx="475252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Погиб на западной границе у Брест-</a:t>
            </a:r>
            <a:r>
              <a:rPr lang="ru-RU" b="1" dirty="0" err="1"/>
              <a:t>Литовска</a:t>
            </a:r>
            <a:r>
              <a:rPr lang="ru-RU" b="1" dirty="0"/>
              <a:t> в 1941 году.</a:t>
            </a:r>
            <a:endParaRPr lang="ru-RU" dirty="0"/>
          </a:p>
          <a:p>
            <a:r>
              <a:rPr lang="ru-RU" b="1" dirty="0"/>
              <a:t>Его сестра Алиева </a:t>
            </a:r>
            <a:r>
              <a:rPr lang="ru-RU" b="1" dirty="0" err="1"/>
              <a:t>Аминат</a:t>
            </a:r>
            <a:r>
              <a:rPr lang="ru-RU" b="1" dirty="0"/>
              <a:t> спела скорбную песню после похоронки:</a:t>
            </a:r>
            <a:endParaRPr lang="ru-RU" dirty="0"/>
          </a:p>
          <a:p>
            <a:r>
              <a:rPr lang="ru-RU" b="1" dirty="0"/>
              <a:t>         </a:t>
            </a:r>
            <a:endParaRPr lang="ru-RU" dirty="0"/>
          </a:p>
          <a:p>
            <a:r>
              <a:rPr lang="ru-RU" b="1" dirty="0"/>
              <a:t>                Ц/удар г/</a:t>
            </a:r>
            <a:r>
              <a:rPr lang="ru-RU" b="1" dirty="0" err="1"/>
              <a:t>янжила</a:t>
            </a:r>
            <a:r>
              <a:rPr lang="ru-RU" b="1" dirty="0"/>
              <a:t> ц/</a:t>
            </a:r>
            <a:r>
              <a:rPr lang="ru-RU" b="1" dirty="0" err="1"/>
              <a:t>яб</a:t>
            </a:r>
            <a:r>
              <a:rPr lang="ru-RU" b="1" dirty="0"/>
              <a:t> х/</a:t>
            </a:r>
            <a:r>
              <a:rPr lang="ru-RU" b="1" dirty="0" err="1"/>
              <a:t>яб</a:t>
            </a:r>
            <a:endParaRPr lang="ru-RU" dirty="0"/>
          </a:p>
          <a:p>
            <a:r>
              <a:rPr lang="ru-RU" b="1" dirty="0"/>
              <a:t>               </a:t>
            </a:r>
            <a:r>
              <a:rPr lang="ru-RU" b="1" dirty="0" err="1"/>
              <a:t>Гъубзнаан</a:t>
            </a:r>
            <a:r>
              <a:rPr lang="ru-RU" b="1" dirty="0"/>
              <a:t> </a:t>
            </a:r>
            <a:r>
              <a:rPr lang="ru-RU" b="1" dirty="0" err="1"/>
              <a:t>буркъибара</a:t>
            </a:r>
            <a:endParaRPr lang="ru-RU" dirty="0"/>
          </a:p>
          <a:p>
            <a:r>
              <a:rPr lang="ru-RU" b="1" dirty="0"/>
              <a:t>               </a:t>
            </a:r>
            <a:r>
              <a:rPr lang="ru-RU" b="1" dirty="0" err="1"/>
              <a:t>Капарай</a:t>
            </a:r>
            <a:r>
              <a:rPr lang="ru-RU" b="1" dirty="0"/>
              <a:t>   </a:t>
            </a:r>
            <a:r>
              <a:rPr lang="ru-RU" b="1" dirty="0" err="1"/>
              <a:t>авлахълишир</a:t>
            </a:r>
            <a:endParaRPr lang="ru-RU" dirty="0"/>
          </a:p>
          <a:p>
            <a:r>
              <a:rPr lang="ru-RU" b="1" dirty="0"/>
              <a:t>              Т/</a:t>
            </a:r>
            <a:r>
              <a:rPr lang="ru-RU" b="1" dirty="0" err="1"/>
              <a:t>ут</a:t>
            </a:r>
            <a:r>
              <a:rPr lang="ru-RU" b="1" dirty="0"/>
              <a:t>/</a:t>
            </a:r>
            <a:r>
              <a:rPr lang="ru-RU" b="1" dirty="0" err="1"/>
              <a:t>ули</a:t>
            </a:r>
            <a:r>
              <a:rPr lang="ru-RU" b="1" dirty="0"/>
              <a:t> </a:t>
            </a:r>
            <a:r>
              <a:rPr lang="ru-RU" b="1" dirty="0" err="1"/>
              <a:t>хьалъадера</a:t>
            </a:r>
            <a:r>
              <a:rPr lang="ru-RU" b="1" dirty="0"/>
              <a:t>?</a:t>
            </a:r>
            <a:endParaRPr lang="ru-RU" dirty="0"/>
          </a:p>
          <a:p>
            <a:r>
              <a:rPr lang="ru-RU" b="1" dirty="0"/>
              <a:t> 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138801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заур\Desktop\школа\IMG_1054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1565741" y="705952"/>
            <a:ext cx="6012517" cy="51219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8468376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effectLst/>
              </a:rPr>
              <a:t>Страница </a:t>
            </a:r>
            <a:r>
              <a:rPr lang="ru-RU" dirty="0">
                <a:effectLst/>
              </a:rPr>
              <a:t>из истории  села</a:t>
            </a:r>
            <a:r>
              <a:rPr lang="ru-RU" dirty="0" smtClean="0">
                <a:effectLst/>
              </a:rPr>
              <a:t>.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39552" y="1700808"/>
            <a:ext cx="7848872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22 июня (воскресного дня)1941 </a:t>
            </a:r>
            <a:r>
              <a:rPr lang="ru-RU" b="1" dirty="0" err="1"/>
              <a:t>г.на</a:t>
            </a:r>
            <a:r>
              <a:rPr lang="ru-RU" b="1" dirty="0"/>
              <a:t> нашу страну обрушилась беда: Грозный враг вероломно напал на нас.</a:t>
            </a:r>
            <a:endParaRPr lang="ru-RU" dirty="0"/>
          </a:p>
          <a:p>
            <a:r>
              <a:rPr lang="ru-RU" b="1" dirty="0"/>
              <a:t>Началась война.</a:t>
            </a:r>
            <a:endParaRPr lang="ru-RU" dirty="0"/>
          </a:p>
          <a:p>
            <a:r>
              <a:rPr lang="ru-RU" b="1" dirty="0"/>
              <a:t>Сурово , как приказ, прозвучал призыв, обращенный ко всем:</a:t>
            </a:r>
            <a:endParaRPr lang="ru-RU" dirty="0"/>
          </a:p>
          <a:p>
            <a:r>
              <a:rPr lang="ru-RU" b="1" dirty="0"/>
              <a:t>Вставай страна огромная</a:t>
            </a:r>
            <a:endParaRPr lang="ru-RU" dirty="0"/>
          </a:p>
          <a:p>
            <a:r>
              <a:rPr lang="ru-RU" b="1" dirty="0"/>
              <a:t>Вставай на смертный бой!</a:t>
            </a:r>
            <a:endParaRPr lang="ru-RU" dirty="0"/>
          </a:p>
          <a:p>
            <a:r>
              <a:rPr lang="ru-RU" b="1" dirty="0"/>
              <a:t>Народ восстал, восстал по велению сердца,</a:t>
            </a:r>
            <a:endParaRPr lang="ru-RU" dirty="0"/>
          </a:p>
          <a:p>
            <a:r>
              <a:rPr lang="ru-RU" b="1" dirty="0"/>
              <a:t>Движимый огромной любовью к Родине,</a:t>
            </a:r>
            <a:endParaRPr lang="ru-RU" dirty="0"/>
          </a:p>
          <a:p>
            <a:r>
              <a:rPr lang="ru-RU" b="1" dirty="0"/>
              <a:t>Чувством долга он взял в руки оружие.</a:t>
            </a:r>
            <a:endParaRPr lang="ru-RU" dirty="0"/>
          </a:p>
          <a:p>
            <a:r>
              <a:rPr lang="ru-RU" b="1" dirty="0"/>
              <a:t>В этот решительный момент ушли на фронт и наши односельчане – </a:t>
            </a:r>
            <a:r>
              <a:rPr lang="ru-RU" b="1" dirty="0" err="1"/>
              <a:t>Урахинцы</a:t>
            </a:r>
            <a:r>
              <a:rPr lang="ru-RU" b="1" dirty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7279839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5576" y="764704"/>
            <a:ext cx="756084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/>
              <a:t>Никогда не померкнет в благодарной памяти людей подвиг тех, кто отдал свою жизнь за то, чтобы жили мы все, чтобы еще краше и богаче стала наша любимая Родина. 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32259139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15616" y="1052736"/>
            <a:ext cx="748883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/>
              <a:t>С первых же дней войны </a:t>
            </a:r>
            <a:r>
              <a:rPr lang="ru-RU" sz="3200" b="1" dirty="0" err="1"/>
              <a:t>Урахинцы</a:t>
            </a:r>
            <a:r>
              <a:rPr lang="ru-RU" sz="3200" b="1" dirty="0"/>
              <a:t> отправили на фронт более 575 своих сыновей и дочерей. 179 из них отдали жизнь, осталось на поле боя. Среди погибших было  и 40 учителей. 13 из них работали и в </a:t>
            </a:r>
            <a:r>
              <a:rPr lang="ru-RU" sz="3200" b="1" dirty="0" err="1"/>
              <a:t>Урахинской</a:t>
            </a:r>
            <a:r>
              <a:rPr lang="ru-RU" sz="3200" b="1" dirty="0"/>
              <a:t> средней школе, остальные – в других школах района и республики.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2388790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effectLst/>
              </a:rPr>
              <a:t>Здесь на памятнике, высечены имена всех </a:t>
            </a:r>
            <a:r>
              <a:rPr lang="ru-RU" dirty="0" err="1">
                <a:effectLst/>
              </a:rPr>
              <a:t>Урахинцев</a:t>
            </a:r>
            <a:r>
              <a:rPr lang="ru-RU" dirty="0">
                <a:effectLst/>
              </a:rPr>
              <a:t>, погибших в ВОВ.(</a:t>
            </a:r>
            <a:endParaRPr lang="ru-RU" dirty="0"/>
          </a:p>
        </p:txBody>
      </p:sp>
      <p:pic>
        <p:nvPicPr>
          <p:cNvPr id="3" name="Рисунок 2" descr="C:\Users\заур\Desktop\школа\IMG_1057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2015716" y="584684"/>
            <a:ext cx="5256584" cy="7056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2118260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43608" y="1443841"/>
            <a:ext cx="7128792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/>
              <a:t>1941-45 </a:t>
            </a:r>
            <a:r>
              <a:rPr lang="ru-RU" sz="2400" b="1" dirty="0" err="1"/>
              <a:t>г.г</a:t>
            </a:r>
            <a:r>
              <a:rPr lang="ru-RU" sz="2400" b="1" dirty="0"/>
              <a:t>. осиротела, опустела любимая школа. Ушли воевать все, кто мог. Ушли и директор, и завуч, и учителя, и учащиеся старших классов. Учителей заменяли лучшие ученицы 9 -10 классов. В старших классах </a:t>
            </a:r>
            <a:r>
              <a:rPr lang="ru-RU" sz="2400" b="1" dirty="0" smtClean="0"/>
              <a:t>работали </a:t>
            </a:r>
            <a:r>
              <a:rPr lang="ru-RU" sz="2400" b="1" dirty="0"/>
              <a:t>старые учителя. 13 учителей школы не вернулись с войны.</a:t>
            </a:r>
            <a:endParaRPr lang="ru-RU" sz="2400" dirty="0"/>
          </a:p>
          <a:p>
            <a:r>
              <a:rPr lang="ru-RU" sz="2400" b="1" dirty="0"/>
              <a:t>А они были и так </a:t>
            </a:r>
            <a:r>
              <a:rPr lang="ru-RU" sz="2400" b="1" dirty="0" smtClean="0"/>
              <a:t>молоды.</a:t>
            </a:r>
            <a:endParaRPr lang="ru-RU" sz="2400" dirty="0"/>
          </a:p>
          <a:p>
            <a:r>
              <a:rPr lang="ru-RU" sz="2400" b="1" dirty="0"/>
              <a:t>Им было по 19 -20- 22-года</a:t>
            </a:r>
            <a:endParaRPr lang="ru-RU" sz="2400" dirty="0"/>
          </a:p>
          <a:p>
            <a:r>
              <a:rPr lang="ru-RU" sz="2400" b="1" dirty="0"/>
              <a:t>Учителям  41 -45г суждено было не учить детей, а защищать Родину от  фашизма.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8454395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effectLst/>
              </a:rPr>
              <a:t>Учителя </a:t>
            </a:r>
            <a:r>
              <a:rPr lang="ru-RU" dirty="0" err="1">
                <a:effectLst/>
              </a:rPr>
              <a:t>Урахинской</a:t>
            </a:r>
            <a:r>
              <a:rPr lang="ru-RU" dirty="0">
                <a:effectLst/>
              </a:rPr>
              <a:t> средней школы погибшие на войне.</a:t>
            </a:r>
            <a:br>
              <a:rPr lang="ru-RU" dirty="0">
                <a:effectLst/>
              </a:rPr>
            </a:b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187624" y="1166843"/>
            <a:ext cx="5670376" cy="637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400" b="1" dirty="0"/>
              <a:t>Алиев </a:t>
            </a:r>
            <a:r>
              <a:rPr lang="ru-RU" sz="2400" b="1" dirty="0" err="1"/>
              <a:t>Алигаджи</a:t>
            </a:r>
            <a:r>
              <a:rPr lang="ru-RU" sz="2400" b="1" dirty="0"/>
              <a:t> </a:t>
            </a:r>
            <a:r>
              <a:rPr lang="ru-RU" sz="2400" b="1" dirty="0" err="1"/>
              <a:t>Кадиевич</a:t>
            </a:r>
            <a:r>
              <a:rPr lang="ru-RU" sz="2400" b="1" dirty="0"/>
              <a:t> – директор школы</a:t>
            </a:r>
            <a:endParaRPr lang="ru-RU" sz="2400" dirty="0"/>
          </a:p>
          <a:p>
            <a:pPr lvl="0"/>
            <a:r>
              <a:rPr lang="ru-RU" sz="2400" b="1" dirty="0"/>
              <a:t>Курбанов Магомед </a:t>
            </a:r>
            <a:r>
              <a:rPr lang="ru-RU" sz="2400" b="1" dirty="0" err="1"/>
              <a:t>Гаджиевич</a:t>
            </a:r>
            <a:r>
              <a:rPr lang="ru-RU" sz="2400" b="1" dirty="0"/>
              <a:t> – завуч</a:t>
            </a:r>
            <a:endParaRPr lang="ru-RU" sz="2400" dirty="0"/>
          </a:p>
          <a:p>
            <a:pPr lvl="0"/>
            <a:r>
              <a:rPr lang="ru-RU" sz="2400" b="1" dirty="0"/>
              <a:t>Шахов </a:t>
            </a:r>
            <a:r>
              <a:rPr lang="ru-RU" sz="2400" b="1" dirty="0" err="1"/>
              <a:t>Нурбаганд</a:t>
            </a:r>
            <a:r>
              <a:rPr lang="ru-RU" sz="2400" b="1" dirty="0"/>
              <a:t> – военрук</a:t>
            </a:r>
            <a:endParaRPr lang="ru-RU" sz="2400" dirty="0"/>
          </a:p>
          <a:p>
            <a:pPr lvl="0"/>
            <a:r>
              <a:rPr lang="ru-RU" sz="2400" b="1" dirty="0"/>
              <a:t>Алиев </a:t>
            </a:r>
            <a:r>
              <a:rPr lang="ru-RU" sz="2400" b="1" dirty="0" err="1"/>
              <a:t>Хабиб</a:t>
            </a:r>
            <a:r>
              <a:rPr lang="ru-RU" sz="2400" b="1" dirty="0"/>
              <a:t> </a:t>
            </a:r>
            <a:r>
              <a:rPr lang="ru-RU" sz="2400" b="1" dirty="0" err="1"/>
              <a:t>Сунгурович</a:t>
            </a:r>
            <a:r>
              <a:rPr lang="ru-RU" sz="2400" b="1" dirty="0"/>
              <a:t> – учитель начальных классов</a:t>
            </a:r>
            <a:endParaRPr lang="ru-RU" sz="2400" dirty="0"/>
          </a:p>
          <a:p>
            <a:pPr lvl="0"/>
            <a:r>
              <a:rPr lang="ru-RU" sz="2400" b="1" dirty="0"/>
              <a:t>Гаджиев Магомед</a:t>
            </a:r>
            <a:endParaRPr lang="ru-RU" sz="2400" dirty="0"/>
          </a:p>
          <a:p>
            <a:pPr lvl="0"/>
            <a:r>
              <a:rPr lang="ru-RU" sz="2400" b="1" dirty="0"/>
              <a:t>Гасанов </a:t>
            </a:r>
            <a:r>
              <a:rPr lang="ru-RU" sz="2400" b="1" dirty="0" err="1"/>
              <a:t>Хабиб</a:t>
            </a:r>
            <a:endParaRPr lang="ru-RU" sz="2400" dirty="0"/>
          </a:p>
          <a:p>
            <a:pPr lvl="0"/>
            <a:r>
              <a:rPr lang="ru-RU" sz="2400" b="1" dirty="0"/>
              <a:t>Алиев </a:t>
            </a:r>
            <a:r>
              <a:rPr lang="ru-RU" sz="2400" b="1" dirty="0" err="1"/>
              <a:t>Иса</a:t>
            </a:r>
            <a:endParaRPr lang="ru-RU" sz="2400" dirty="0"/>
          </a:p>
          <a:p>
            <a:pPr lvl="0"/>
            <a:r>
              <a:rPr lang="ru-RU" sz="2400" b="1" dirty="0"/>
              <a:t>Гаджиев </a:t>
            </a:r>
            <a:r>
              <a:rPr lang="ru-RU" sz="2400" b="1" dirty="0" err="1"/>
              <a:t>Багомед</a:t>
            </a:r>
            <a:endParaRPr lang="ru-RU" sz="2400" dirty="0"/>
          </a:p>
          <a:p>
            <a:pPr lvl="0"/>
            <a:r>
              <a:rPr lang="ru-RU" sz="2400" b="1" dirty="0"/>
              <a:t>Магомедов Магомед</a:t>
            </a:r>
            <a:endParaRPr lang="ru-RU" sz="2400" dirty="0"/>
          </a:p>
          <a:p>
            <a:pPr lvl="0"/>
            <a:r>
              <a:rPr lang="ru-RU" sz="2400" b="1" dirty="0"/>
              <a:t>Меджидов </a:t>
            </a:r>
            <a:r>
              <a:rPr lang="ru-RU" sz="2400" b="1" dirty="0" err="1"/>
              <a:t>Мута</a:t>
            </a:r>
            <a:r>
              <a:rPr lang="ru-RU" sz="2400" b="1" dirty="0"/>
              <a:t> </a:t>
            </a:r>
            <a:r>
              <a:rPr lang="ru-RU" sz="2400" b="1" dirty="0" err="1"/>
              <a:t>меджидович</a:t>
            </a:r>
            <a:endParaRPr lang="ru-RU" sz="2400" dirty="0"/>
          </a:p>
          <a:p>
            <a:pPr lvl="0"/>
            <a:r>
              <a:rPr lang="ru-RU" sz="2400" b="1" dirty="0"/>
              <a:t>Османов Ибрагим</a:t>
            </a:r>
            <a:endParaRPr lang="ru-RU" sz="2400" dirty="0"/>
          </a:p>
          <a:p>
            <a:pPr lvl="0"/>
            <a:r>
              <a:rPr lang="ru-RU" sz="2400" b="1" dirty="0"/>
              <a:t>Сулейманов Магомед</a:t>
            </a:r>
            <a:endParaRPr lang="ru-RU" sz="2400" dirty="0"/>
          </a:p>
          <a:p>
            <a:pPr lvl="0"/>
            <a:r>
              <a:rPr lang="ru-RU" sz="2400" b="1" dirty="0"/>
              <a:t>Сулейманов </a:t>
            </a:r>
            <a:r>
              <a:rPr lang="ru-RU" sz="2400" b="1" dirty="0" err="1"/>
              <a:t>Темирхан</a:t>
            </a:r>
            <a:endParaRPr lang="ru-RU" sz="2400" dirty="0"/>
          </a:p>
          <a:p>
            <a:r>
              <a:rPr lang="ru-RU" sz="2400" b="1" dirty="0"/>
              <a:t> 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3888092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86000" y="2551837"/>
            <a:ext cx="4572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/>
              <a:t>«Мне кажется порою, что джигиты,</a:t>
            </a:r>
            <a:endParaRPr lang="ru-RU" dirty="0"/>
          </a:p>
          <a:p>
            <a:r>
              <a:rPr lang="ru-RU" b="1" dirty="0"/>
              <a:t>С кровавых не пришедшие полей</a:t>
            </a:r>
            <a:endParaRPr lang="ru-RU" dirty="0"/>
          </a:p>
          <a:p>
            <a:r>
              <a:rPr lang="ru-RU" b="1" dirty="0"/>
              <a:t>В могилах братских не были зарыты,</a:t>
            </a:r>
            <a:endParaRPr lang="ru-RU" dirty="0"/>
          </a:p>
          <a:p>
            <a:r>
              <a:rPr lang="ru-RU" b="1" dirty="0"/>
              <a:t>А превратились в белых журавлей» . </a:t>
            </a:r>
            <a:endParaRPr lang="ru-RU" b="1" dirty="0" smtClean="0"/>
          </a:p>
          <a:p>
            <a:endParaRPr lang="ru-RU" b="1" dirty="0"/>
          </a:p>
          <a:p>
            <a:r>
              <a:rPr lang="ru-RU" b="1" dirty="0" smtClean="0"/>
              <a:t>  </a:t>
            </a:r>
            <a:r>
              <a:rPr lang="ru-RU" b="1" dirty="0"/>
              <a:t>Расул Гамзатов.</a:t>
            </a:r>
            <a:endParaRPr lang="ru-RU" dirty="0"/>
          </a:p>
          <a:p>
            <a:r>
              <a:rPr lang="ru-RU" b="1" dirty="0"/>
              <a:t> 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795674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9723989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effectLst/>
              </a:rPr>
              <a:t> Алиев </a:t>
            </a:r>
            <a:r>
              <a:rPr lang="ru-RU" dirty="0" err="1">
                <a:effectLst/>
              </a:rPr>
              <a:t>Алигаджи</a:t>
            </a:r>
            <a:r>
              <a:rPr lang="ru-RU" dirty="0">
                <a:effectLst/>
              </a:rPr>
              <a:t> </a:t>
            </a:r>
            <a:r>
              <a:rPr lang="ru-RU" dirty="0" err="1">
                <a:effectLst/>
              </a:rPr>
              <a:t>Кадиевич</a:t>
            </a:r>
            <a:r>
              <a:rPr lang="ru-RU" dirty="0">
                <a:effectLst/>
              </a:rPr>
              <a:t>.</a:t>
            </a:r>
            <a:endParaRPr lang="ru-RU" dirty="0"/>
          </a:p>
        </p:txBody>
      </p:sp>
      <p:pic>
        <p:nvPicPr>
          <p:cNvPr id="3" name="Рисунок 2" descr="C:\Documents and Settings\karacheva\Рабочий стол\учителя уч-ки ВОВ\Раисат-библ 002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537" y="1340768"/>
            <a:ext cx="3744416" cy="5040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4355976" y="1124743"/>
            <a:ext cx="4680520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Алиев </a:t>
            </a:r>
            <a:r>
              <a:rPr lang="ru-RU" b="1" dirty="0" err="1"/>
              <a:t>Алигаджи</a:t>
            </a:r>
            <a:r>
              <a:rPr lang="ru-RU" b="1" dirty="0"/>
              <a:t> </a:t>
            </a:r>
            <a:r>
              <a:rPr lang="ru-RU" b="1" dirty="0" err="1"/>
              <a:t>Кадиевич</a:t>
            </a:r>
            <a:r>
              <a:rPr lang="ru-RU" b="1" dirty="0"/>
              <a:t>  Директор УСШ, математик. Родился в с. </a:t>
            </a:r>
            <a:r>
              <a:rPr lang="ru-RU" b="1" dirty="0" err="1"/>
              <a:t>Урахи</a:t>
            </a:r>
            <a:r>
              <a:rPr lang="ru-RU" b="1" dirty="0"/>
              <a:t> в семье учителя в 1917 г. На войну ушел в 1941г. Окончил военное училище в г. Баку. Воевал за г. Туапсе. Погиб в 1943г под Ростовом. Сестра </a:t>
            </a:r>
            <a:r>
              <a:rPr lang="ru-RU" b="1" dirty="0" err="1"/>
              <a:t>Алигаджи</a:t>
            </a:r>
            <a:r>
              <a:rPr lang="ru-RU" b="1" dirty="0"/>
              <a:t> </a:t>
            </a:r>
            <a:r>
              <a:rPr lang="ru-RU" b="1" dirty="0" err="1"/>
              <a:t>Рукият</a:t>
            </a:r>
            <a:r>
              <a:rPr lang="ru-RU" b="1" dirty="0"/>
              <a:t> сохранила письма брата, где он пишет: из письма </a:t>
            </a:r>
            <a:r>
              <a:rPr lang="ru-RU" b="1" dirty="0" err="1"/>
              <a:t>Алигаджи</a:t>
            </a:r>
            <a:r>
              <a:rPr lang="ru-RU" b="1" dirty="0"/>
              <a:t> к сестре </a:t>
            </a:r>
            <a:r>
              <a:rPr lang="ru-RU" b="1" dirty="0" err="1"/>
              <a:t>Рукият</a:t>
            </a:r>
            <a:r>
              <a:rPr lang="ru-RU" b="1" dirty="0"/>
              <a:t> (19.07.1942г)  </a:t>
            </a:r>
            <a:r>
              <a:rPr lang="ru-RU" b="1" dirty="0" err="1"/>
              <a:t>Рукият</a:t>
            </a:r>
            <a:r>
              <a:rPr lang="ru-RU" b="1" dirty="0"/>
              <a:t> хорошо учись не волнуйся за меня. Врага убьем победа будет за нами.</a:t>
            </a:r>
            <a:endParaRPr lang="ru-RU" dirty="0"/>
          </a:p>
          <a:p>
            <a:r>
              <a:rPr lang="ru-RU" b="1" dirty="0"/>
              <a:t>        В ответ </a:t>
            </a:r>
            <a:r>
              <a:rPr lang="ru-RU" b="1" dirty="0" err="1"/>
              <a:t>Рукият</a:t>
            </a:r>
            <a:r>
              <a:rPr lang="ru-RU" b="1" dirty="0"/>
              <a:t> написала письмо на фронт. О чем ? она точно не помнит. Видимо писала о том же, что и сотни других сестер:</a:t>
            </a:r>
            <a:endParaRPr lang="ru-RU" dirty="0"/>
          </a:p>
          <a:p>
            <a:r>
              <a:rPr lang="ru-RU" b="1" dirty="0"/>
              <a:t>«</a:t>
            </a:r>
            <a:r>
              <a:rPr lang="ru-RU" b="1" dirty="0" err="1"/>
              <a:t>Урхьназив</a:t>
            </a:r>
            <a:r>
              <a:rPr lang="ru-RU" b="1" dirty="0"/>
              <a:t>  </a:t>
            </a:r>
            <a:r>
              <a:rPr lang="ru-RU" b="1" dirty="0" err="1"/>
              <a:t>бялихъагьи</a:t>
            </a:r>
            <a:endParaRPr lang="ru-RU" dirty="0"/>
          </a:p>
          <a:p>
            <a:r>
              <a:rPr lang="ru-RU" b="1" dirty="0" err="1"/>
              <a:t>Зубразив</a:t>
            </a:r>
            <a:r>
              <a:rPr lang="ru-RU" b="1" dirty="0"/>
              <a:t>  </a:t>
            </a:r>
            <a:r>
              <a:rPr lang="ru-RU" b="1" dirty="0" err="1"/>
              <a:t>арцан</a:t>
            </a:r>
            <a:r>
              <a:rPr lang="ru-RU" b="1" dirty="0"/>
              <a:t> </a:t>
            </a:r>
            <a:r>
              <a:rPr lang="ru-RU" b="1" dirty="0" err="1"/>
              <a:t>агьи</a:t>
            </a:r>
            <a:endParaRPr lang="ru-RU" dirty="0"/>
          </a:p>
          <a:p>
            <a:r>
              <a:rPr lang="ru-RU" b="1" dirty="0" err="1"/>
              <a:t>Гитлерла</a:t>
            </a:r>
            <a:r>
              <a:rPr lang="ru-RU" b="1" dirty="0"/>
              <a:t> </a:t>
            </a:r>
            <a:r>
              <a:rPr lang="ru-RU" b="1" dirty="0" err="1"/>
              <a:t>хъямчи</a:t>
            </a:r>
            <a:r>
              <a:rPr lang="ru-RU" b="1" dirty="0"/>
              <a:t> </a:t>
            </a:r>
            <a:r>
              <a:rPr lang="ru-RU" b="1" dirty="0" err="1"/>
              <a:t>хурас</a:t>
            </a:r>
            <a:endParaRPr lang="ru-RU" dirty="0"/>
          </a:p>
          <a:p>
            <a:r>
              <a:rPr lang="ru-RU" b="1" dirty="0" err="1"/>
              <a:t>Дарула</a:t>
            </a:r>
            <a:r>
              <a:rPr lang="ru-RU" b="1" dirty="0"/>
              <a:t> </a:t>
            </a:r>
            <a:r>
              <a:rPr lang="ru-RU" b="1" dirty="0" err="1"/>
              <a:t>Х!ярх!я</a:t>
            </a:r>
            <a:r>
              <a:rPr lang="ru-RU" b="1" dirty="0"/>
              <a:t> </a:t>
            </a:r>
            <a:r>
              <a:rPr lang="ru-RU" b="1" dirty="0" err="1"/>
              <a:t>Агьи</a:t>
            </a:r>
            <a:r>
              <a:rPr lang="ru-RU" b="1" dirty="0"/>
              <a:t>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1686610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30</TotalTime>
  <Words>825</Words>
  <Application>Microsoft Office PowerPoint</Application>
  <PresentationFormat>Экран (4:3)</PresentationFormat>
  <Paragraphs>83</Paragraphs>
  <Slides>20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5" baseType="lpstr">
      <vt:lpstr>Lucida Sans Unicode</vt:lpstr>
      <vt:lpstr>Verdana</vt:lpstr>
      <vt:lpstr>Wingdings 2</vt:lpstr>
      <vt:lpstr>Wingdings 3</vt:lpstr>
      <vt:lpstr>Открытая</vt:lpstr>
      <vt:lpstr>Мы не забываем ветеранов войны,               тыла и их семей</vt:lpstr>
      <vt:lpstr>Страница из истории  села.</vt:lpstr>
      <vt:lpstr>Презентация PowerPoint</vt:lpstr>
      <vt:lpstr>Здесь на памятнике, высечены имена всех Урахинцев, погибших в ВОВ.(</vt:lpstr>
      <vt:lpstr>Презентация PowerPoint</vt:lpstr>
      <vt:lpstr>Учителя Урахинской средней школы погибшие на войне. </vt:lpstr>
      <vt:lpstr>Презентация PowerPoint</vt:lpstr>
      <vt:lpstr>Презентация PowerPoint</vt:lpstr>
      <vt:lpstr> Алиев Алигаджи Кадиевич.</vt:lpstr>
      <vt:lpstr>Курбанов Магомед Гаджиевич.</vt:lpstr>
      <vt:lpstr>Меджидов Магомед Меджидович.</vt:lpstr>
      <vt:lpstr>Презентация PowerPoint</vt:lpstr>
      <vt:lpstr> Сулейманов Магомед Сулейманович.      1918-1941г. Учитель русского языка</vt:lpstr>
      <vt:lpstr>Сулейманов Темирхан Сулейманович.     1922-1945г.   Учитель начальных классов.  </vt:lpstr>
      <vt:lpstr>Гаджиев Багомед - Учитель истории. </vt:lpstr>
      <vt:lpstr> Османов Ибрагим – Учитель Физики и математики.</vt:lpstr>
      <vt:lpstr>Меджидов Муталим Меджидович.                       1918-1942г. </vt:lpstr>
      <vt:lpstr> Алиев Иса –Учитель начальных классов.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Мы не забываем ветеранов войны,               тыла и их семей</dc:title>
  <dc:creator>777</dc:creator>
  <cp:lastModifiedBy>математика</cp:lastModifiedBy>
  <cp:revision>5</cp:revision>
  <dcterms:created xsi:type="dcterms:W3CDTF">2015-03-16T17:22:38Z</dcterms:created>
  <dcterms:modified xsi:type="dcterms:W3CDTF">2015-04-08T05:31:09Z</dcterms:modified>
</cp:coreProperties>
</file>