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57" r:id="rId4"/>
    <p:sldId id="258" r:id="rId5"/>
    <p:sldId id="261" r:id="rId6"/>
    <p:sldId id="262" r:id="rId7"/>
    <p:sldId id="263" r:id="rId8"/>
    <p:sldId id="264" r:id="rId9"/>
    <p:sldId id="259" r:id="rId10"/>
    <p:sldId id="260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777" initials="7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3-16T21:18:03.265" idx="1">
    <p:pos x="10" y="10"/>
    <p:text/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4C71EC6-210F-42DE-9C53-41977AD35B3D}" type="datetimeFigureOut">
              <a:rPr lang="ru-RU" smtClean="0"/>
              <a:t>01.04.2015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Ветераны тыла с. </a:t>
            </a:r>
            <a:r>
              <a:rPr lang="ru-RU" dirty="0" err="1" smtClean="0"/>
              <a:t>урахи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встреча школьников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b="1" dirty="0"/>
              <a:t> 22 июня  1941 года…….</a:t>
            </a:r>
            <a:endParaRPr lang="ru-RU" dirty="0"/>
          </a:p>
          <a:p>
            <a:r>
              <a:rPr lang="ru-RU" b="1" dirty="0"/>
              <a:t>          Тот самый длинный  день в году</a:t>
            </a:r>
            <a:endParaRPr lang="ru-RU" dirty="0"/>
          </a:p>
          <a:p>
            <a:r>
              <a:rPr lang="ru-RU" b="1" dirty="0"/>
              <a:t>          Нам выдал общую беду</a:t>
            </a:r>
            <a:endParaRPr lang="ru-RU" dirty="0"/>
          </a:p>
          <a:p>
            <a:r>
              <a:rPr lang="ru-RU" b="1" dirty="0"/>
              <a:t>          На всех на все 4 года.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498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Расулова  </a:t>
            </a:r>
            <a:r>
              <a:rPr lang="ru-RU" dirty="0" err="1" smtClean="0"/>
              <a:t>Хапсат</a:t>
            </a:r>
            <a:endParaRPr lang="ru-RU" dirty="0"/>
          </a:p>
        </p:txBody>
      </p:sp>
      <p:pic>
        <p:nvPicPr>
          <p:cNvPr id="4098" name="Picture 2" descr="DSC_269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32856"/>
            <a:ext cx="6480720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177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Магомедова </a:t>
            </a:r>
            <a:r>
              <a:rPr lang="ru-RU" dirty="0" err="1" smtClean="0"/>
              <a:t>Хадижат</a:t>
            </a:r>
            <a:r>
              <a:rPr lang="ru-RU" dirty="0" smtClean="0"/>
              <a:t> и ее награды</a:t>
            </a:r>
            <a:endParaRPr lang="ru-RU" dirty="0"/>
          </a:p>
        </p:txBody>
      </p:sp>
      <p:pic>
        <p:nvPicPr>
          <p:cNvPr id="5122" name="Picture 2" descr="20150119_12175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492896"/>
            <a:ext cx="7056784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324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20150119_1217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052736"/>
            <a:ext cx="6408712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20150119_12173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789040"/>
            <a:ext cx="6552728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876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Магомедова </a:t>
            </a:r>
            <a:r>
              <a:rPr lang="ru-RU" dirty="0" err="1" smtClean="0"/>
              <a:t>ханум</a:t>
            </a:r>
            <a:r>
              <a:rPr lang="ru-RU" dirty="0" smtClean="0"/>
              <a:t> </a:t>
            </a:r>
            <a:r>
              <a:rPr lang="ru-RU" dirty="0" err="1" smtClean="0"/>
              <a:t>магомедовна</a:t>
            </a:r>
            <a:endParaRPr lang="ru-RU" dirty="0"/>
          </a:p>
        </p:txBody>
      </p:sp>
      <p:pic>
        <p:nvPicPr>
          <p:cNvPr id="7170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24" y="1916833"/>
            <a:ext cx="6621735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073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karacheva\Рабочий стол\9 мая.gif"/>
          <p:cNvPicPr/>
          <p:nvPr/>
        </p:nvPicPr>
        <p:blipFill>
          <a:blip/>
          <a:srcRect/>
          <a:stretch>
            <a:fillRect/>
          </a:stretch>
        </p:blipFill>
        <p:spPr bwMode="auto">
          <a:xfrm>
            <a:off x="1604962" y="1707515"/>
            <a:ext cx="5934075" cy="3442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9270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Магомедов  </a:t>
            </a:r>
            <a:r>
              <a:rPr lang="ru-RU" dirty="0" err="1" smtClean="0"/>
              <a:t>Мутайкади</a:t>
            </a:r>
            <a:endParaRPr lang="ru-RU" dirty="0"/>
          </a:p>
        </p:txBody>
      </p:sp>
      <p:pic>
        <p:nvPicPr>
          <p:cNvPr id="1026" name="Рисунок 2" descr="222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1" t="7957"/>
          <a:stretch>
            <a:fillRect/>
          </a:stretch>
        </p:blipFill>
        <p:spPr bwMode="auto">
          <a:xfrm>
            <a:off x="1616075" y="1988840"/>
            <a:ext cx="6844357" cy="331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573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Мирзаева</a:t>
            </a:r>
            <a:r>
              <a:rPr lang="ru-RU" dirty="0" smtClean="0"/>
              <a:t> </a:t>
            </a:r>
            <a:r>
              <a:rPr lang="ru-RU" dirty="0" err="1" smtClean="0"/>
              <a:t>Рукият</a:t>
            </a:r>
            <a:endParaRPr lang="ru-RU" dirty="0"/>
          </a:p>
        </p:txBody>
      </p:sp>
      <p:pic>
        <p:nvPicPr>
          <p:cNvPr id="2050" name="Picture 2" descr="20150121_1218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132856"/>
            <a:ext cx="5184576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978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Лукманова</a:t>
            </a:r>
            <a:r>
              <a:rPr lang="ru-RU" dirty="0" smtClean="0"/>
              <a:t> </a:t>
            </a:r>
            <a:r>
              <a:rPr lang="ru-RU" dirty="0" err="1" smtClean="0"/>
              <a:t>Салимат</a:t>
            </a:r>
            <a:endParaRPr lang="ru-RU" dirty="0"/>
          </a:p>
        </p:txBody>
      </p:sp>
      <p:pic>
        <p:nvPicPr>
          <p:cNvPr id="1026" name="Picture 2" descr="20150120_15363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132856"/>
            <a:ext cx="7416824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194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Алишихова</a:t>
            </a:r>
            <a:r>
              <a:rPr lang="ru-RU" dirty="0" smtClean="0"/>
              <a:t> мусли</a:t>
            </a:r>
            <a:endParaRPr lang="ru-RU" dirty="0"/>
          </a:p>
        </p:txBody>
      </p:sp>
      <p:pic>
        <p:nvPicPr>
          <p:cNvPr id="2050" name="Picture 2" descr="Фото2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60848"/>
            <a:ext cx="7344816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765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Фото25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96752"/>
            <a:ext cx="6840760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565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Алибекова</a:t>
            </a:r>
            <a:r>
              <a:rPr lang="ru-RU" dirty="0" smtClean="0"/>
              <a:t> </a:t>
            </a:r>
            <a:r>
              <a:rPr lang="ru-RU" dirty="0" err="1" smtClean="0"/>
              <a:t>Патимат</a:t>
            </a:r>
            <a:endParaRPr lang="ru-RU" dirty="0"/>
          </a:p>
        </p:txBody>
      </p:sp>
      <p:pic>
        <p:nvPicPr>
          <p:cNvPr id="4098" name="Picture 2" descr="20150121_12165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204864"/>
            <a:ext cx="4896544" cy="4262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381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Алиева </a:t>
            </a:r>
            <a:r>
              <a:rPr lang="ru-RU" dirty="0" err="1" smtClean="0"/>
              <a:t>Рукият</a:t>
            </a:r>
            <a:r>
              <a:rPr lang="ru-RU" dirty="0"/>
              <a:t> </a:t>
            </a:r>
            <a:r>
              <a:rPr lang="ru-RU" dirty="0" err="1" smtClean="0"/>
              <a:t>кадиевна</a:t>
            </a:r>
            <a:endParaRPr lang="ru-RU" dirty="0"/>
          </a:p>
        </p:txBody>
      </p:sp>
      <p:pic>
        <p:nvPicPr>
          <p:cNvPr id="3075" name="Picture 3" descr="Раисат-библ 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84784"/>
            <a:ext cx="6552728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846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000">
        <p14:prism dir="u" isContent="1" isInverted="1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22</TotalTime>
  <Words>54</Words>
  <Application>Microsoft Office PowerPoint</Application>
  <PresentationFormat>Экран (4:3)</PresentationFormat>
  <Paragraphs>14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Кутюр</vt:lpstr>
      <vt:lpstr>Ветераны тыла с. урахи встреча школьников</vt:lpstr>
      <vt:lpstr>Презентация PowerPoint</vt:lpstr>
      <vt:lpstr>Магомедов  Мутайкади</vt:lpstr>
      <vt:lpstr>Мирзаева Рукият</vt:lpstr>
      <vt:lpstr>Лукманова Салимат</vt:lpstr>
      <vt:lpstr>Алишихова мусли</vt:lpstr>
      <vt:lpstr>Презентация PowerPoint</vt:lpstr>
      <vt:lpstr>Алибекова Патимат</vt:lpstr>
      <vt:lpstr>Алиева Рукият кадиевна</vt:lpstr>
      <vt:lpstr>Расулова  Хапсат</vt:lpstr>
      <vt:lpstr>Магомедова Хадижат и ее награды</vt:lpstr>
      <vt:lpstr>Презентация PowerPoint</vt:lpstr>
      <vt:lpstr>Магомедова ханум магомедовна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Ветераны тыла</dc:title>
  <dc:creator>777</dc:creator>
  <cp:lastModifiedBy>Admin</cp:lastModifiedBy>
  <cp:revision>6</cp:revision>
  <dcterms:created xsi:type="dcterms:W3CDTF">2015-03-16T16:54:45Z</dcterms:created>
  <dcterms:modified xsi:type="dcterms:W3CDTF">2015-04-01T07:16:56Z</dcterms:modified>
</cp:coreProperties>
</file>